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4"/>
  </p:notesMasterIdLst>
  <p:handoutMasterIdLst>
    <p:handoutMasterId r:id="rId15"/>
  </p:handoutMasterIdLst>
  <p:sldIdLst>
    <p:sldId id="262" r:id="rId5"/>
    <p:sldId id="575" r:id="rId6"/>
    <p:sldId id="633" r:id="rId7"/>
    <p:sldId id="634" r:id="rId8"/>
    <p:sldId id="655" r:id="rId9"/>
    <p:sldId id="559" r:id="rId10"/>
    <p:sldId id="649" r:id="rId11"/>
    <p:sldId id="656" r:id="rId12"/>
    <p:sldId id="6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3/7/2021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3/7/2021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3213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309370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08277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37547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3/7/2021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3/7/2021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3/7/2021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3/7/2021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3/7/2021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3/7/2021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4 – Younger Men/Church Leaders)</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7, 2021 - PM</a:t>
            </a:r>
          </a:p>
        </p:txBody>
      </p:sp>
    </p:spTree>
    <p:extLst>
      <p:ext uri="{BB962C8B-B14F-4D97-AF65-F5344CB8AC3E}">
        <p14:creationId xmlns:p14="http://schemas.microsoft.com/office/powerpoint/2010/main" val="11585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93812"/>
          </a:xfrm>
          <a:prstGeom prst="rect">
            <a:avLst/>
          </a:prstGeom>
          <a:noFill/>
          <a:ln>
            <a:noFill/>
          </a:ln>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Calibri" panose="020F0502020204030204" pitchFamily="34" charset="0"/>
              </a:rPr>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 6 Likewise urge the young men to be sensible; 7 in all things show yourself to be an example of good deeds, with purity in doctrine, dignified, 8 sound in speech which is beyond reproach, so that the opponent will be put to shame, having nothing bad to say about us. 9 Urge bondslaves to be subject to their own masters in everything, to be well-pleasing, not argumentative, 10 not pilfering, but showing all good faith so that they will adorn the doctrine of God our Savior in every respect.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5:25-27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25 Husbands, love your wives, just as Christ also loved the church and gave Himself up for her, 26 so that He might sanctify her, having cleansed her by the washing of water with the word, 27 that He might present to Himself the church in all her glory, </a:t>
            </a:r>
            <a:r>
              <a:rPr lang="en-US" sz="3600" i="1" u="sng" dirty="0">
                <a:effectLst/>
                <a:latin typeface="Calibri" panose="020F0502020204030204" pitchFamily="34" charset="0"/>
                <a:ea typeface="Calibri" panose="020F0502020204030204" pitchFamily="34" charset="0"/>
                <a:cs typeface="Times New Roman" panose="02020603050405020304" pitchFamily="18" charset="0"/>
              </a:rPr>
              <a:t>having no spot or wrinkle or any such thing</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but that she would be holy and blameless.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21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marL="0" marR="0" indent="457200" algn="ctr">
              <a:spcBef>
                <a:spcPts val="0"/>
              </a:spcBef>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O</a:t>
            </a:r>
            <a:r>
              <a:rPr lang="en-US" sz="3600" b="1" dirty="0">
                <a:effectLst/>
                <a:latin typeface="Calibri" panose="020F0502020204030204" pitchFamily="34" charset="0"/>
                <a:ea typeface="Calibri" panose="020F0502020204030204" pitchFamily="34" charset="0"/>
                <a:cs typeface="Times New Roman" panose="02020603050405020304" pitchFamily="18" charset="0"/>
              </a:rPr>
              <a:t>ur goal as believers is so adorn our lives with the truth and practice of Christ that we point others to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93812"/>
          </a:xfrm>
          <a:prstGeom prst="rect">
            <a:avLst/>
          </a:prstGeom>
          <a:noFill/>
          <a:ln>
            <a:noFill/>
          </a:ln>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Calibri" panose="020F0502020204030204" pitchFamily="34" charset="0"/>
              </a:rPr>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 6 Likewise urge the young men to be sensible; 7 in all things show yourself to be an example of good deeds, with purity in doctrine, dignified, 8 sound in speech which is beyond reproach, so that the opponent will be put to shame, having nothing bad to say about us. 9 Urge bondslaves to be subject to their own masters in everything, to be well-pleasing, not argumentative, 10 not pilfering, but showing all good faith so that they will adorn the doctrine of God our Savior in every respect.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00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03187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Sound doctrine is the source of all godly testimony and living (2:1)</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Older men are to be godly to attract others to the Savior (2:2)</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Older women are to be examples of godliness, training younger women (2:3)</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Younger women are to be godly homemakers so that the word of God will not be dishonored (2:4-5).</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Younger men are to so live their lives as to attract others to the Savior (2:6-8).</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077218"/>
          </a:xfrm>
          <a:prstGeom prst="rect">
            <a:avLst/>
          </a:prstGeom>
          <a:noFill/>
          <a:ln>
            <a:noFill/>
          </a:ln>
        </p:spPr>
        <p:txBody>
          <a:bodyPr wrap="square" rtlCol="0">
            <a:spAutoFit/>
          </a:bodyPr>
          <a:lstStyle/>
          <a:p>
            <a:pPr marL="571500" lvl="0" indent="-571500">
              <a:buFont typeface="+mj-lt"/>
              <a:buAutoNum type="romanUcPeriod" startAt="4"/>
            </a:pPr>
            <a:r>
              <a:rPr lang="en-US" sz="3200" b="1" dirty="0">
                <a:latin typeface="Calibri" panose="020F0502020204030204" pitchFamily="34" charset="0"/>
                <a:cs typeface="Calibri" panose="020F0502020204030204" pitchFamily="34" charset="0"/>
              </a:rPr>
              <a:t>Younger men are to so live their lives as to attract people to our Savior (2:6-8)</a:t>
            </a:r>
          </a:p>
        </p:txBody>
      </p:sp>
      <p:sp>
        <p:nvSpPr>
          <p:cNvPr id="5" name="TextBox 4">
            <a:extLst>
              <a:ext uri="{FF2B5EF4-FFF2-40B4-BE49-F238E27FC236}">
                <a16:creationId xmlns:a16="http://schemas.microsoft.com/office/drawing/2014/main" id="{ABAC3B67-BFA1-4934-BA0F-25892B09A21C}"/>
              </a:ext>
            </a:extLst>
          </p:cNvPr>
          <p:cNvSpPr txBox="1"/>
          <p:nvPr/>
        </p:nvSpPr>
        <p:spPr>
          <a:xfrm>
            <a:off x="277168" y="2386482"/>
            <a:ext cx="11661731" cy="4154984"/>
          </a:xfrm>
          <a:prstGeom prst="rect">
            <a:avLst/>
          </a:prstGeom>
          <a:noFill/>
          <a:ln>
            <a:noFill/>
          </a:ln>
        </p:spPr>
        <p:txBody>
          <a:bodyPr wrap="square" rtlCol="0">
            <a:spAutoFit/>
          </a:bodyPr>
          <a:lstStyle/>
          <a:p>
            <a:pPr marL="514350" lvl="0" indent="-514350" algn="just">
              <a:buAutoNum type="alphaUcPeriod"/>
            </a:pPr>
            <a:r>
              <a:rPr lang="en-US" sz="3200" dirty="0">
                <a:latin typeface="Calibri" panose="020F0502020204030204" pitchFamily="34" charset="0"/>
                <a:cs typeface="Calibri" panose="020F0502020204030204" pitchFamily="34" charset="0"/>
              </a:rPr>
              <a:t>Younger men are to be </a:t>
            </a:r>
            <a:r>
              <a:rPr lang="en-US" sz="3200" b="1" u="sng" dirty="0">
                <a:latin typeface="Calibri" panose="020F0502020204030204" pitchFamily="34" charset="0"/>
                <a:cs typeface="Calibri" panose="020F0502020204030204" pitchFamily="34" charset="0"/>
              </a:rPr>
              <a:t>sensible</a:t>
            </a:r>
            <a:r>
              <a:rPr lang="en-US" sz="3200" dirty="0">
                <a:latin typeface="Calibri" panose="020F0502020204030204" pitchFamily="34" charset="0"/>
                <a:cs typeface="Calibri" panose="020F0502020204030204" pitchFamily="34" charset="0"/>
              </a:rPr>
              <a:t> [in all things] (2:6-7a).</a:t>
            </a:r>
          </a:p>
          <a:p>
            <a:pPr marL="514350" indent="-514350" algn="just">
              <a:buFontTx/>
              <a:buAutoNum type="alphaUcPeriod"/>
            </a:pPr>
            <a:r>
              <a:rPr lang="en-US" sz="3200" dirty="0">
                <a:latin typeface="Calibri" panose="020F0502020204030204" pitchFamily="34" charset="0"/>
                <a:cs typeface="Calibri" panose="020F0502020204030204" pitchFamily="34" charset="0"/>
              </a:rPr>
              <a:t>Younger men who would be church leaders, are to be an example of godliness (2:7b-8a).</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Young church leaders are to show themselves to be an example of good deeds (7b).</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Younger church leaders are to possess purity in doctrine (2:7c)</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Younger church leaders are to be dignified (2:7c)</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Younger church leaders are to be sound in speech which is beyond reproach (2:8a) [Ephesians 4:29; 5:2-3]</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83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75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750"/>
                                        <p:tgtEl>
                                          <p:spTgt spid="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077218"/>
          </a:xfrm>
          <a:prstGeom prst="rect">
            <a:avLst/>
          </a:prstGeom>
          <a:noFill/>
          <a:ln>
            <a:noFill/>
          </a:ln>
        </p:spPr>
        <p:txBody>
          <a:bodyPr wrap="square" rtlCol="0">
            <a:spAutoFit/>
          </a:bodyPr>
          <a:lstStyle/>
          <a:p>
            <a:pPr marL="571500" lvl="0" indent="-571500">
              <a:buFont typeface="+mj-lt"/>
              <a:buAutoNum type="romanUcPeriod" startAt="4"/>
            </a:pPr>
            <a:r>
              <a:rPr lang="en-US" sz="3200" b="1" dirty="0">
                <a:latin typeface="Calibri" panose="020F0502020204030204" pitchFamily="34" charset="0"/>
                <a:cs typeface="Calibri" panose="020F0502020204030204" pitchFamily="34" charset="0"/>
              </a:rPr>
              <a:t>Younger men are to so live their lives as to attract people to our Savior (2:6-8)</a:t>
            </a:r>
          </a:p>
        </p:txBody>
      </p:sp>
      <p:sp>
        <p:nvSpPr>
          <p:cNvPr id="5" name="TextBox 4">
            <a:extLst>
              <a:ext uri="{FF2B5EF4-FFF2-40B4-BE49-F238E27FC236}">
                <a16:creationId xmlns:a16="http://schemas.microsoft.com/office/drawing/2014/main" id="{ABAC3B67-BFA1-4934-BA0F-25892B09A21C}"/>
              </a:ext>
            </a:extLst>
          </p:cNvPr>
          <p:cNvSpPr txBox="1"/>
          <p:nvPr/>
        </p:nvSpPr>
        <p:spPr>
          <a:xfrm>
            <a:off x="277168" y="2386482"/>
            <a:ext cx="11661731" cy="3970318"/>
          </a:xfrm>
          <a:prstGeom prst="rect">
            <a:avLst/>
          </a:prstGeom>
          <a:noFill/>
          <a:ln>
            <a:noFill/>
          </a:ln>
        </p:spPr>
        <p:txBody>
          <a:bodyPr wrap="square" rtlCol="0">
            <a:spAutoFit/>
          </a:bodyPr>
          <a:lstStyle/>
          <a:p>
            <a:pPr marL="514350" lvl="0" indent="-514350" algn="just">
              <a:buAutoNum type="alphaUcPeriod"/>
            </a:pPr>
            <a:r>
              <a:rPr lang="en-US" sz="3200" dirty="0">
                <a:latin typeface="Calibri" panose="020F0502020204030204" pitchFamily="34" charset="0"/>
                <a:cs typeface="Calibri" panose="020F0502020204030204" pitchFamily="34" charset="0"/>
              </a:rPr>
              <a:t>Younger men are to be </a:t>
            </a:r>
            <a:r>
              <a:rPr lang="en-US" sz="3200" b="1" u="sng" dirty="0">
                <a:latin typeface="Calibri" panose="020F0502020204030204" pitchFamily="34" charset="0"/>
                <a:cs typeface="Calibri" panose="020F0502020204030204" pitchFamily="34" charset="0"/>
              </a:rPr>
              <a:t>sensible</a:t>
            </a:r>
            <a:r>
              <a:rPr lang="en-US" sz="3200" dirty="0">
                <a:latin typeface="Calibri" panose="020F0502020204030204" pitchFamily="34" charset="0"/>
                <a:cs typeface="Calibri" panose="020F0502020204030204" pitchFamily="34" charset="0"/>
              </a:rPr>
              <a:t> [in all things] (2:6-7a).</a:t>
            </a:r>
          </a:p>
          <a:p>
            <a:pPr marL="514350" indent="-514350" algn="just">
              <a:buFontTx/>
              <a:buAutoNum type="alphaUcPeriod"/>
            </a:pPr>
            <a:r>
              <a:rPr lang="en-US" sz="3200" dirty="0">
                <a:latin typeface="Calibri" panose="020F0502020204030204" pitchFamily="34" charset="0"/>
                <a:cs typeface="Calibri" panose="020F0502020204030204" pitchFamily="34" charset="0"/>
              </a:rPr>
              <a:t>Younger men who would be church leaders, are to be an example of godliness (2:7b-8a).</a:t>
            </a:r>
          </a:p>
          <a:p>
            <a:pPr marL="514350" indent="-514350" algn="just">
              <a:buFontTx/>
              <a:buAutoNum type="alphaUcPeriod"/>
            </a:pPr>
            <a:r>
              <a:rPr lang="en-US" sz="3200" dirty="0">
                <a:latin typeface="Calibri" panose="020F0502020204030204" pitchFamily="34" charset="0"/>
                <a:cs typeface="Calibri" panose="020F0502020204030204" pitchFamily="34" charset="0"/>
              </a:rPr>
              <a:t>Younger men (and church leaders) are to live in such a way that the enemy will be put to shame, having nothing bad to say about us (2:8b)</a:t>
            </a:r>
          </a:p>
          <a:p>
            <a:pPr marL="514350" indent="-514350" algn="just">
              <a:buFontTx/>
              <a:buAutoNum type="alphaUcPeriod"/>
            </a:pPr>
            <a:endParaRPr lang="en-US" sz="2800" i="1" dirty="0">
              <a:latin typeface="Calibri" panose="020F0502020204030204" pitchFamily="34" charset="0"/>
              <a:cs typeface="Calibri" panose="020F0502020204030204" pitchFamily="34" charset="0"/>
            </a:endParaRPr>
          </a:p>
          <a:p>
            <a:pPr marL="514350" indent="-514350" algn="just">
              <a:buFontTx/>
              <a:buAutoNum type="alphaUcPeriod"/>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046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4 – Younger Men/Church Leaders)</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7, 2021 - PM</a:t>
            </a:r>
          </a:p>
        </p:txBody>
      </p:sp>
    </p:spTree>
    <p:extLst>
      <p:ext uri="{BB962C8B-B14F-4D97-AF65-F5344CB8AC3E}">
        <p14:creationId xmlns:p14="http://schemas.microsoft.com/office/powerpoint/2010/main" val="1134540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3537</TotalTime>
  <Words>938</Words>
  <Application>Microsoft Office PowerPoint</Application>
  <PresentationFormat>Widescreen</PresentationFormat>
  <Paragraphs>47</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55</cp:revision>
  <dcterms:created xsi:type="dcterms:W3CDTF">2020-08-29T16:37:12Z</dcterms:created>
  <dcterms:modified xsi:type="dcterms:W3CDTF">2021-03-07T20:50:55Z</dcterms:modified>
</cp:coreProperties>
</file>